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 varScale="1">
        <p:scale>
          <a:sx n="78" d="100"/>
          <a:sy n="78" d="100"/>
        </p:scale>
        <p:origin x="3354" y="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09/09/2019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36750" y="345530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Sandra KWEDJA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A propos de </a:t>
            </a:r>
            <a:r>
              <a:rPr lang="en-US" sz="1900" b="1" dirty="0" err="1" smtClean="0">
                <a:solidFill>
                  <a:schemeClr val="bg1"/>
                </a:solidFill>
              </a:rPr>
              <a:t>moi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Je suis en pleine reconversion professionnelle, </a:t>
            </a:r>
            <a:r>
              <a:rPr lang="fr-FR" sz="1200" smtClean="0">
                <a:solidFill>
                  <a:schemeClr val="bg1"/>
                </a:solidFill>
                <a:latin typeface="Myriad Pro Cond" pitchFamily="34" charset="0"/>
              </a:rPr>
              <a:t>je m’intéresse 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au métier de Gestionnaire de paie et pour parfaire mon parcours suis à la recherche d’un stage qui me donnera l’opportunité de m’exercer dans ce domaine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Compétences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Langues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64051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Sens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des priorités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Perfectionniste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Assidue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Sociabilité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Ambitieuse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Minutieuse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Ponctualité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77297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Français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Anglais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427355" y="7770758"/>
            <a:ext cx="1572895" cy="90749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93389" y="7774599"/>
            <a:ext cx="1677942" cy="83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60108"/>
              </p:ext>
            </p:extLst>
          </p:nvPr>
        </p:nvGraphicFramePr>
        <p:xfrm>
          <a:off x="2228850" y="3364727"/>
          <a:ext cx="5027082" cy="4192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2017-2019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AGENT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LOGISTIQUE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AMAZON LOGISTIQUE TRANSPORT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ORLEANS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Déchargement</a:t>
                      </a:r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des palettes/Réalisation des inventaires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Conditionnement de la marchandise à expédier/Stockage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Intervention selon l’organisation sur plusieurs secteurs de la plate forme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Réception marchandise/Assemblage de produits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STYLISTE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ONGULAIRE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 BEAUTE</a:t>
                      </a:r>
                    </a:p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ORLEANS</a:t>
                      </a:r>
                    </a:p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Embellir les mains et les pieds des clientes</a:t>
                      </a:r>
                    </a:p>
                    <a:p>
                      <a:pPr marL="0" indent="0" algn="l" defTabSz="457200" rtl="0" eaLnBrk="1" latinLnBrk="0" hangingPunct="1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Mise en forme d’ongles 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abimés</a:t>
                      </a:r>
                      <a:endParaRPr lang="fr-FR" sz="105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endParaRPr lang="fr-FR" sz="11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2007-2012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CUISINERE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AVENANCE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BRY</a:t>
                      </a:r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SUR MARNE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Etablir les fiches de menu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Travail en équipe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Respecter et connaitre les règles d’hygiènes et de sécurité</a:t>
                      </a:r>
                    </a:p>
                    <a:p>
                      <a:pPr algn="l"/>
                      <a:r>
                        <a:rPr lang="fr-FR" sz="1050" b="0" i="0" kern="1200" baseline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Manipulation des outils à la confection culinaire</a:t>
                      </a:r>
                      <a:endParaRPr lang="fr-FR" sz="105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18611"/>
              </p:ext>
            </p:extLst>
          </p:nvPr>
        </p:nvGraphicFramePr>
        <p:xfrm>
          <a:off x="2216150" y="8172669"/>
          <a:ext cx="5027082" cy="1070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ENTREPRENARIAT-BGE-ORLEANS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PROTHESISTE</a:t>
                      </a:r>
                      <a:r>
                        <a:rPr lang="en-GB" sz="9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ONGULAIRE - ORLEANS</a:t>
                      </a:r>
                      <a:endParaRPr lang="en-GB" sz="9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2007-2012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BEP CULINAIRE</a:t>
                      </a:r>
                    </a:p>
                    <a:p>
                      <a:r>
                        <a:rPr lang="en-GB" sz="11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Lycée</a:t>
                      </a:r>
                      <a:r>
                        <a:rPr lang="en-GB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Professionnel</a:t>
                      </a:r>
                      <a:r>
                        <a:rPr lang="en-GB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Hotelier </a:t>
                      </a:r>
                      <a:r>
                        <a:rPr lang="en-GB" sz="1100" dirty="0" err="1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Belliard</a:t>
                      </a:r>
                      <a:r>
                        <a:rPr lang="en-GB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-Paris</a:t>
                      </a:r>
                      <a:endParaRPr lang="en-GB" sz="9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404042"/>
                </a:solidFill>
              </a:rPr>
              <a:t>Experiences </a:t>
            </a:r>
            <a:r>
              <a:rPr lang="en-US" sz="1500" b="1" dirty="0" err="1" smtClean="0">
                <a:solidFill>
                  <a:srgbClr val="404042"/>
                </a:solidFill>
              </a:rPr>
              <a:t>professionnelles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404042"/>
                </a:solidFill>
              </a:rPr>
              <a:t>Formation - Education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3636" y="9089136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Contact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4287" y="9290486"/>
            <a:ext cx="21224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 smtClean="0">
              <a:solidFill>
                <a:srgbClr val="7F7F7F"/>
              </a:solidFill>
              <a:ea typeface="Times New Roman" charset="0"/>
              <a:cs typeface="Times New Roman" charset="0"/>
            </a:endParaRPr>
          </a:p>
          <a:p>
            <a:r>
              <a:rPr lang="en-GB" sz="1400" dirty="0" smtClean="0">
                <a:solidFill>
                  <a:srgbClr val="7F7F7F"/>
                </a:solidFill>
                <a:ea typeface="Times New Roman" charset="0"/>
                <a:cs typeface="Times New Roman" charset="0"/>
              </a:rPr>
              <a:t>SANDRA KWEDJA</a:t>
            </a:r>
            <a:endParaRPr lang="en-GB" sz="1400" dirty="0">
              <a:solidFill>
                <a:srgbClr val="7F7F7F"/>
              </a:solidFill>
              <a:ea typeface="Times New Roman" charset="0"/>
              <a:cs typeface="Times New Roman" charset="0"/>
            </a:endParaRPr>
          </a:p>
          <a:p>
            <a:r>
              <a:rPr lang="en-GB" sz="1400" dirty="0">
                <a:solidFill>
                  <a:srgbClr val="7F7F7F"/>
                </a:solidFill>
                <a:ea typeface="Times New Roman" charset="0"/>
                <a:cs typeface="Times New Roman" charset="0"/>
              </a:rPr>
              <a:t>02 </a:t>
            </a:r>
            <a:r>
              <a:rPr lang="en-GB" sz="1400" dirty="0" err="1">
                <a:solidFill>
                  <a:srgbClr val="7F7F7F"/>
                </a:solidFill>
                <a:ea typeface="Times New Roman" charset="0"/>
                <a:cs typeface="Times New Roman" charset="0"/>
              </a:rPr>
              <a:t>allée</a:t>
            </a:r>
            <a:r>
              <a:rPr lang="en-GB" sz="1400" dirty="0">
                <a:solidFill>
                  <a:srgbClr val="7F7F7F"/>
                </a:solidFill>
                <a:ea typeface="Times New Roman" charset="0"/>
                <a:cs typeface="Times New Roman" charset="0"/>
              </a:rPr>
              <a:t> Georges  BRASSENS 45770 SARAN</a:t>
            </a:r>
          </a:p>
          <a:p>
            <a:r>
              <a:rPr lang="en-GB" sz="1400" dirty="0">
                <a:solidFill>
                  <a:srgbClr val="7F7F7F"/>
                </a:solidFill>
                <a:ea typeface="Times New Roman" charset="0"/>
                <a:cs typeface="Times New Roman" charset="0"/>
              </a:rPr>
              <a:t>06 64 00 18 93</a:t>
            </a:r>
          </a:p>
          <a:p>
            <a:r>
              <a:rPr lang="en-GB" sz="1400" dirty="0">
                <a:solidFill>
                  <a:srgbClr val="7F7F7F"/>
                </a:solidFill>
                <a:ea typeface="Times New Roman" charset="0"/>
                <a:cs typeface="Times New Roman" charset="0"/>
              </a:rPr>
              <a:t>sandrakwedja@gmail.com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19300" y="864099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GESTIONNAIRE DE PAIE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870</TotalTime>
  <Words>173</Words>
  <Application>Microsoft Office PowerPoint</Application>
  <PresentationFormat>Personnalisé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45010-64-07</cp:lastModifiedBy>
  <cp:revision>99</cp:revision>
  <dcterms:created xsi:type="dcterms:W3CDTF">2014-12-03T08:33:54Z</dcterms:created>
  <dcterms:modified xsi:type="dcterms:W3CDTF">2019-09-09T07:50:08Z</dcterms:modified>
</cp:coreProperties>
</file>